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1" r:id="rId4"/>
    <p:sldId id="258" r:id="rId5"/>
    <p:sldId id="259" r:id="rId6"/>
    <p:sldId id="260" r:id="rId7"/>
  </p:sldIdLst>
  <p:sldSz cx="14630400" cy="8229600"/>
  <p:notesSz cx="8229600" cy="14630400"/>
  <p:embeddedFontLst>
    <p:embeddedFont>
      <p:font typeface="Martel Sans" panose="020B0604020202020204" charset="0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Kanit Light" panose="020B0604020202020204" charset="-3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32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6290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288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724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MS Solution Service Portal – Mini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6496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 MERN Stack Website for Small Service Businesses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68027"/>
            <a:ext cx="33182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Presented by: </a:t>
            </a:r>
            <a:r>
              <a:rPr lang="en-US" sz="2200" dirty="0" err="1" smtClean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Suhani</a:t>
            </a:r>
            <a:r>
              <a:rPr lang="en-US" sz="2200" dirty="0" smtClean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S Shaikh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4720" y="483037"/>
            <a:ext cx="7377351" cy="439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 smtClean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Introduction </a:t>
            </a:r>
            <a:endParaRPr lang="en-US" sz="2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20" y="1317188"/>
            <a:ext cx="6486287" cy="648628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37013" y="1277660"/>
            <a:ext cx="6486287" cy="6008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000" dirty="0" smtClean="0"/>
              <a:t>In this project, I am developing a </a:t>
            </a:r>
            <a:r>
              <a:rPr lang="en-US" sz="2000" b="1" dirty="0" smtClean="0"/>
              <a:t>responsive web application for M.S Solution</a:t>
            </a:r>
            <a:r>
              <a:rPr lang="en-US" sz="2000" dirty="0" smtClean="0"/>
              <a:t>, a small business, to enhance their </a:t>
            </a:r>
            <a:r>
              <a:rPr lang="en-US" sz="2000" b="1" dirty="0" smtClean="0"/>
              <a:t>online presence</a:t>
            </a:r>
            <a:r>
              <a:rPr lang="en-US" sz="2000" dirty="0" smtClean="0"/>
              <a:t> and make booking services easier for customers. The application allows users to view the home, about, and services pages, and book services directly through a </a:t>
            </a:r>
            <a:r>
              <a:rPr lang="en-US" sz="2000" b="1" dirty="0" smtClean="0"/>
              <a:t>booking form</a:t>
            </a:r>
            <a:r>
              <a:rPr lang="en-US" sz="2000" dirty="0" smtClean="0"/>
              <a:t> by providing their details and email. Once a booking is submitted, it is received in the </a:t>
            </a:r>
            <a:r>
              <a:rPr lang="en-US" sz="2000" b="1" dirty="0" smtClean="0"/>
              <a:t>admin panel</a:t>
            </a:r>
            <a:r>
              <a:rPr lang="en-US" sz="2000" dirty="0" smtClean="0"/>
              <a:t>, where the admin can accept or manage the booking, triggering an </a:t>
            </a:r>
            <a:r>
              <a:rPr lang="en-US" sz="2000" b="1" dirty="0" smtClean="0"/>
              <a:t>email notification</a:t>
            </a:r>
            <a:r>
              <a:rPr lang="en-US" sz="2000" dirty="0" smtClean="0"/>
              <a:t> to the user. This project is built using the </a:t>
            </a:r>
            <a:r>
              <a:rPr lang="en-US" sz="2000" b="1" dirty="0" smtClean="0"/>
              <a:t>MERN stack (MongoDB, Express, React, Node.js)</a:t>
            </a:r>
            <a:r>
              <a:rPr lang="en-US" sz="2000" dirty="0" smtClean="0"/>
              <a:t> with a focus on creating a </a:t>
            </a:r>
            <a:r>
              <a:rPr lang="en-US" sz="2000" b="1" dirty="0" smtClean="0"/>
              <a:t>simple, user-friendly, and fully responsive application</a:t>
            </a:r>
            <a:r>
              <a:rPr lang="en-US" sz="2000" dirty="0" smtClean="0"/>
              <a:t> to support the business’s operations online.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614720" y="8198525"/>
            <a:ext cx="13400961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32102" y="1759064"/>
            <a:ext cx="7377351" cy="439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4000" dirty="0" smtClean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Problem  Statement 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2500394" y="3354434"/>
            <a:ext cx="9433302" cy="1470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2500" dirty="0"/>
              <a:t>To automate service bookings for M.S Solution by allowing users to book services, while admins manage requests through the admin panel and send real-time email notifications. </a:t>
            </a:r>
          </a:p>
        </p:txBody>
      </p:sp>
      <p:sp>
        <p:nvSpPr>
          <p:cNvPr id="17" name="Text 14"/>
          <p:cNvSpPr/>
          <p:nvPr/>
        </p:nvSpPr>
        <p:spPr>
          <a:xfrm>
            <a:off x="614720" y="8198525"/>
            <a:ext cx="13400961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912937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4023" y="764619"/>
            <a:ext cx="5914430" cy="538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Core Modules and Key Features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754023" y="1734026"/>
            <a:ext cx="1312235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service portal is structured into distinct modules, each designed to enhance user experience and operational efficiency.</a:t>
            </a:r>
            <a:endParaRPr lang="en-US" sz="1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023" y="2321123"/>
            <a:ext cx="646271" cy="64627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4023" y="3236714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Front-End Pages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54023" y="3702487"/>
            <a:ext cx="642651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Home, About, Services pages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54023" y="4122658"/>
            <a:ext cx="642651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 smtClean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Booking page, booking form </a:t>
            </a:r>
            <a:endParaRPr lang="en-US" sz="16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9860" y="2321123"/>
            <a:ext cx="646271" cy="64627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49860" y="3236714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Booking &amp; Tracking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7449860" y="3702487"/>
            <a:ext cx="642651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Online service scheduling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7449860" y="4122658"/>
            <a:ext cx="642651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Real-time status updates for </a:t>
            </a:r>
            <a:r>
              <a:rPr lang="en-US" sz="1650" dirty="0" smtClean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customers(via email)</a:t>
            </a:r>
            <a:endParaRPr lang="en-US" sz="16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023" y="4898350"/>
            <a:ext cx="646271" cy="64627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54023" y="5813941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Admin Panel</a:t>
            </a:r>
            <a:endParaRPr lang="en-US" sz="2100" dirty="0"/>
          </a:p>
        </p:txBody>
      </p:sp>
      <p:sp>
        <p:nvSpPr>
          <p:cNvPr id="14" name="Text 9"/>
          <p:cNvSpPr/>
          <p:nvPr/>
        </p:nvSpPr>
        <p:spPr>
          <a:xfrm>
            <a:off x="754023" y="6279713"/>
            <a:ext cx="642651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Secure login for administrators</a:t>
            </a:r>
            <a:endParaRPr lang="en-US" sz="1650" dirty="0"/>
          </a:p>
        </p:txBody>
      </p:sp>
      <p:sp>
        <p:nvSpPr>
          <p:cNvPr id="15" name="Text 10"/>
          <p:cNvSpPr/>
          <p:nvPr/>
        </p:nvSpPr>
        <p:spPr>
          <a:xfrm>
            <a:off x="754023" y="6699885"/>
            <a:ext cx="642651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Manage requests: accept, reject, complete</a:t>
            </a:r>
            <a:endParaRPr lang="en-US" sz="1650" dirty="0"/>
          </a:p>
        </p:txBody>
      </p:sp>
      <p:sp>
        <p:nvSpPr>
          <p:cNvPr id="16" name="Text 11"/>
          <p:cNvSpPr/>
          <p:nvPr/>
        </p:nvSpPr>
        <p:spPr>
          <a:xfrm>
            <a:off x="754023" y="7120057"/>
            <a:ext cx="642651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Update service details dynamically</a:t>
            </a:r>
            <a:endParaRPr lang="en-US" sz="16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9860" y="4898350"/>
            <a:ext cx="646271" cy="646271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449860" y="5813941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Contact &amp; Feedback</a:t>
            </a:r>
            <a:endParaRPr lang="en-US" sz="2100" dirty="0"/>
          </a:p>
        </p:txBody>
      </p:sp>
      <p:sp>
        <p:nvSpPr>
          <p:cNvPr id="19" name="Text 13"/>
          <p:cNvSpPr/>
          <p:nvPr/>
        </p:nvSpPr>
        <p:spPr>
          <a:xfrm>
            <a:off x="7449860" y="6279713"/>
            <a:ext cx="642651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Integrated contact forms</a:t>
            </a:r>
            <a:endParaRPr lang="en-US" sz="1650" dirty="0"/>
          </a:p>
        </p:txBody>
      </p:sp>
      <p:sp>
        <p:nvSpPr>
          <p:cNvPr id="20" name="Text 14"/>
          <p:cNvSpPr/>
          <p:nvPr/>
        </p:nvSpPr>
        <p:spPr>
          <a:xfrm>
            <a:off x="7449860" y="6699885"/>
            <a:ext cx="642651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Platform for customer feedback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3040" y="403027"/>
            <a:ext cx="3580090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 smtClean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Flowchart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513040" y="1062514"/>
            <a:ext cx="13604319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50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471" y="533400"/>
            <a:ext cx="3497450" cy="70078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7335" y="461486"/>
            <a:ext cx="4898946" cy="419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 smtClean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Technologies :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587335" y="1216462"/>
            <a:ext cx="13455729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 modern tech stack ensures performance, scalability, and a rich user experience.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87335" y="1841302"/>
            <a:ext cx="2517219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Frontend</a:t>
            </a:r>
            <a:endParaRPr lang="en-US" sz="19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35" y="2344579"/>
            <a:ext cx="4211836" cy="421183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87335" y="6745129"/>
            <a:ext cx="4211836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React.js: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Dynamic user interfaces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587335" y="7072193"/>
            <a:ext cx="4211836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React Router DOM: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Seamless navigation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587335" y="7399258"/>
            <a:ext cx="4211836" cy="536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Tailwind CSS/Bootstrap: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Responsive design and styling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5216128" y="1841302"/>
            <a:ext cx="2517219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Backend &amp; Database</a:t>
            </a:r>
            <a:endParaRPr lang="en-US" sz="19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128" y="2344579"/>
            <a:ext cx="4211836" cy="421183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216128" y="6745129"/>
            <a:ext cx="4211836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Node.js + Express.js: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RESTful API development</a:t>
            </a:r>
            <a:endParaRPr lang="en-US" sz="1300" dirty="0"/>
          </a:p>
        </p:txBody>
      </p:sp>
      <p:sp>
        <p:nvSpPr>
          <p:cNvPr id="12" name="Text 8"/>
          <p:cNvSpPr/>
          <p:nvPr/>
        </p:nvSpPr>
        <p:spPr>
          <a:xfrm>
            <a:off x="5216128" y="7072193"/>
            <a:ext cx="4211836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MongoDB Atlas: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Scalable NoSQL cloud database</a:t>
            </a:r>
            <a:endParaRPr lang="en-US" sz="1300" dirty="0"/>
          </a:p>
        </p:txBody>
      </p:sp>
      <p:sp>
        <p:nvSpPr>
          <p:cNvPr id="13" name="Text 9"/>
          <p:cNvSpPr/>
          <p:nvPr/>
        </p:nvSpPr>
        <p:spPr>
          <a:xfrm>
            <a:off x="9844921" y="1841302"/>
            <a:ext cx="3302318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Authentication &amp; Deployment</a:t>
            </a:r>
            <a:endParaRPr lang="en-US" sz="1950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4921" y="2344579"/>
            <a:ext cx="4211836" cy="4211836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844921" y="6745129"/>
            <a:ext cx="4211836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JWT: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Secure admin authentication</a:t>
            </a:r>
            <a:endParaRPr lang="en-US" sz="1300" dirty="0"/>
          </a:p>
        </p:txBody>
      </p:sp>
      <p:sp>
        <p:nvSpPr>
          <p:cNvPr id="16" name="Text 11"/>
          <p:cNvSpPr/>
          <p:nvPr/>
        </p:nvSpPr>
        <p:spPr>
          <a:xfrm>
            <a:off x="9844921" y="7072193"/>
            <a:ext cx="4211836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Nodemailer: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Automated email notifications</a:t>
            </a:r>
            <a:endParaRPr lang="en-US" sz="1300" dirty="0"/>
          </a:p>
        </p:txBody>
      </p:sp>
      <p:sp>
        <p:nvSpPr>
          <p:cNvPr id="17" name="Text 12"/>
          <p:cNvSpPr/>
          <p:nvPr/>
        </p:nvSpPr>
        <p:spPr>
          <a:xfrm>
            <a:off x="9844921" y="7399258"/>
            <a:ext cx="4211836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Vercel: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Frontend deployment</a:t>
            </a:r>
            <a:endParaRPr lang="en-US" sz="1300" dirty="0"/>
          </a:p>
        </p:txBody>
      </p:sp>
      <p:sp>
        <p:nvSpPr>
          <p:cNvPr id="18" name="Text 13"/>
          <p:cNvSpPr/>
          <p:nvPr/>
        </p:nvSpPr>
        <p:spPr>
          <a:xfrm>
            <a:off x="9844921" y="7726323"/>
            <a:ext cx="4211836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Render:</a:t>
            </a:r>
            <a:r>
              <a:rPr lang="en-US" sz="13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Backend deployment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343</Words>
  <Application>Microsoft Office PowerPoint</Application>
  <PresentationFormat>Custom</PresentationFormat>
  <Paragraphs>43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Martel Sans</vt:lpstr>
      <vt:lpstr>Calibri</vt:lpstr>
      <vt:lpstr>Kanit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SUHANI</dc:creator>
  <cp:lastModifiedBy>SUHANI</cp:lastModifiedBy>
  <cp:revision>8</cp:revision>
  <dcterms:created xsi:type="dcterms:W3CDTF">2025-09-21T16:30:30Z</dcterms:created>
  <dcterms:modified xsi:type="dcterms:W3CDTF">2025-09-25T03:33:33Z</dcterms:modified>
</cp:coreProperties>
</file>